
<file path=[Content_Types].xml><?xml version="1.0" encoding="utf-8"?>
<Types xmlns="http://schemas.openxmlformats.org/package/2006/content-types">
  <Default Extension="xml" ContentType="application/xml"/>
  <Override PartName="/drs/shapexml.xml" ContentType="application/vnd.ms-office.DrsShape+xml"/>
  <Override PartName="/drs/downrev.xml" ContentType="application/vnd.ms-office.DrsDownRev+xml"/>
  <Default Extension="rels" ContentType="application/vnd.openxmlformats-package.relationships+xml"/>
</Types>
</file>

<file path=_rels/.rels><?xml version="1.0" encoding="UTF-8" standalone="yes"?>
<Relationships xmlns="http://schemas.openxmlformats.org/package/2006/relationships"><Relationship Id="rId2" Type="http://schemas.microsoft.com/office/2006/relationships/downRev" Target="drs/downrev.xml"/><Relationship Id="rId1" Type="http://schemas.microsoft.com/office/2006/relationships/shapeXml" Target="drs/shapexml.xml"/></Relationships>
</file>

<file path=drs/downrev.xml><?xml version="1.0" encoding="utf-8"?>
<a:downRevStg xmlns:a="http://schemas.openxmlformats.org/drawingml/2006/main" shapeCheckSum="MlfJdPJ5hGEUipmi00Hq0E==&#10;" textCheckSum="/LElG7==&#10;" shapeId="32772" fHybridRaster="0" ver="1"/>
</file>

<file path=drs/shapexml.xml><?xml version="1.0" encoding="utf-8"?>
<p:sp xmlns:p="http://schemas.openxmlformats.org/presentationml/2006/main">
  <p:nvSpPr>
    <p:cNvPr id="32772" name="Text Box 4"/>
    <p:cNvSpPr txBox="1">
      <a:spLocks xmlns:a="http://schemas.openxmlformats.org/drawingml/2006/main" noChangeArrowheads="1"/>
    </p:cNvSpPr>
    <p:nvPr/>
  </p:nvSpPr>
  <p:spPr bwMode="auto">
    <a:xfrm xmlns:a="http://schemas.openxmlformats.org/drawingml/2006/main">
      <a:off x="3505200" y="3657600"/>
      <a:ext cx="2438400" cy="914400"/>
    </a:xfrm>
    <a:prstGeom xmlns:a="http://schemas.openxmlformats.org/drawingml/2006/main" prst="rect">
      <a:avLst/>
    </a:prstGeom>
    <a:noFill xmlns:a="http://schemas.openxmlformats.org/drawingml/2006/main"/>
    <a:ln xmlns:a="http://schemas.openxmlformats.org/drawingml/2006/main" w="9525">
      <a:noFill/>
      <a:miter lim="800000"/>
      <a:headEnd/>
      <a:tailEnd/>
    </a:ln>
    <a:effectLst xmlns:a="http://schemas.openxmlformats.org/drawingml/2006/main"/>
  </p:spPr>
  <p:txBody>
    <a:bodyPr xmlns:a="http://schemas.openxmlformats.org/drawingml/2006/main">
      <a:prstTxWarp prst="textNoShape">
        <a:avLst/>
      </a:prstTxWarp>
      <a:spAutoFit/>
    </a:bodyPr>
    <a:lstStyle xmlns:a="http://schemas.openxmlformats.org/drawingml/2006/main"/>
    <a:p xmlns:a="http://schemas.openxmlformats.org/drawingml/2006/main">
      <a:pPr marL="0" marR="0" lvl="0" indent="0" algn="l" defTabSz="914400" rtl="0" eaLnBrk="0" fontAlgn="base" latinLnBrk="0" hangingPunct="0">
        <a:lnSpc>
          <a:spcPct val="100000"/>
        </a:lnSpc>
        <a:spcBef>
          <a:spcPct val="0"/>
        </a:spcBef>
        <a:spcAft>
          <a:spcPct val="0"/>
        </a:spcAft>
        <a:buClrTx/>
        <a:buSzTx/>
        <a:buFontTx/>
        <a:buNone/>
        <a:tabLst/>
        <a:defRPr/>
      </a:pPr>
      <a:r>
        <a:rPr kumimoji="0" lang="en-US" sz="5400" b="0" i="0" u="none" strike="noStrike" kern="1200" cap="none" spc="0" normalizeH="0" baseline="0" noProof="0">
          <a:ln>
            <a:noFill/>
          </a:ln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uLnTx/>
          <a:uFillTx/>
          <a:latin typeface="Arial" pitchFamily="-107" charset="-52"/>
          <a:ea typeface="+mn-ea"/>
          <a:cs typeface="+mn-cs"/>
        </a:rPr>
        <a:t>    </a:t>
      </a:r>
      <a:endParaRPr kumimoji="0" lang="en-US" sz="2400" b="0" i="0" u="none" strike="noStrike" kern="1200" cap="none" spc="0" normalizeH="0" baseline="0" noProof="0">
        <a:ln>
          <a:noFill/>
        </a:ln>
        <a:solidFill>
          <a:schemeClr val="tx1"/>
        </a:solidFill>
        <a:effectLst/>
        <a:uLnTx/>
        <a:uFillTx/>
        <a:latin typeface="Times" pitchFamily="-107" charset="0"/>
        <a:ea typeface="+mn-ea"/>
        <a:cs typeface="+mn-cs"/>
      </a:endParaRPr>
    </a:p>
  </p:txBody>
</p:sp>
</file>